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DF0E9F-26AA-494D-ADB8-F14350395272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A598E2-B7B2-414A-A2EA-3C430365F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Christ:  The Chief Shepherd of His Church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 Peter 5:1-4</a:t>
            </a:r>
          </a:p>
          <a:p>
            <a:pPr>
              <a:buNone/>
            </a:pPr>
            <a:r>
              <a:rPr lang="en-US" sz="3600" b="1" dirty="0" smtClean="0"/>
              <a:t>Christ is Chief Shepherd</a:t>
            </a:r>
          </a:p>
          <a:p>
            <a:pPr>
              <a:buNone/>
            </a:pPr>
            <a:r>
              <a:rPr lang="en-US" sz="3600" b="1" dirty="0" smtClean="0"/>
              <a:t>Elders serve under Him</a:t>
            </a:r>
          </a:p>
          <a:p>
            <a:pPr>
              <a:buNone/>
            </a:pPr>
            <a:r>
              <a:rPr lang="en-US" sz="3600" b="1" dirty="0" smtClean="0"/>
              <a:t>Words?</a:t>
            </a:r>
          </a:p>
          <a:p>
            <a:pPr>
              <a:buNone/>
            </a:pPr>
            <a:r>
              <a:rPr lang="en-US" sz="3600" b="1" dirty="0" smtClean="0"/>
              <a:t>Elder</a:t>
            </a:r>
          </a:p>
          <a:p>
            <a:pPr>
              <a:buNone/>
            </a:pPr>
            <a:r>
              <a:rPr lang="en-US" sz="3600" b="1" dirty="0" smtClean="0"/>
              <a:t>Shepherd</a:t>
            </a:r>
          </a:p>
          <a:p>
            <a:pPr>
              <a:buNone/>
            </a:pPr>
            <a:r>
              <a:rPr lang="en-US" sz="3600" b="1" dirty="0" smtClean="0"/>
              <a:t>Overseer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What do “elders” do?</a:t>
            </a:r>
          </a:p>
          <a:p>
            <a:pPr>
              <a:buNone/>
            </a:pPr>
            <a:r>
              <a:rPr lang="en-US" sz="3600" b="1" dirty="0" smtClean="0"/>
              <a:t>What do “overseers” or “bishops” do?</a:t>
            </a:r>
          </a:p>
          <a:p>
            <a:pPr>
              <a:buNone/>
            </a:pPr>
            <a:r>
              <a:rPr lang="en-US" sz="3600" b="1" dirty="0" smtClean="0"/>
              <a:t>What do “shepherds” do?</a:t>
            </a:r>
          </a:p>
          <a:p>
            <a:pPr>
              <a:buNone/>
            </a:pPr>
            <a:r>
              <a:rPr lang="en-US" sz="3600" b="1" dirty="0" smtClean="0"/>
              <a:t>Collective and individual?</a:t>
            </a:r>
          </a:p>
          <a:p>
            <a:pPr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Acts 20:17, 28-31</a:t>
            </a:r>
          </a:p>
          <a:p>
            <a:pPr>
              <a:buNone/>
            </a:pPr>
            <a:r>
              <a:rPr lang="en-US" sz="3600" b="1" dirty="0" smtClean="0"/>
              <a:t>What terms?</a:t>
            </a:r>
          </a:p>
          <a:p>
            <a:pPr>
              <a:buNone/>
            </a:pPr>
            <a:r>
              <a:rPr lang="en-US" sz="3600" b="1" dirty="0" smtClean="0"/>
              <a:t>What responsibility mentioned?</a:t>
            </a:r>
          </a:p>
          <a:p>
            <a:pPr>
              <a:buNone/>
            </a:pPr>
            <a:r>
              <a:rPr lang="en-US" sz="3600" b="1" dirty="0" smtClean="0"/>
              <a:t>Protect members from doctrinal error</a:t>
            </a:r>
          </a:p>
          <a:p>
            <a:pPr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 Tim. 3:2-7</a:t>
            </a:r>
          </a:p>
          <a:p>
            <a:pPr>
              <a:buNone/>
            </a:pPr>
            <a:r>
              <a:rPr lang="en-US" sz="3600" b="1" dirty="0" smtClean="0"/>
              <a:t>“Above reproach”</a:t>
            </a:r>
          </a:p>
          <a:p>
            <a:pPr>
              <a:buNone/>
            </a:pPr>
            <a:r>
              <a:rPr lang="en-US" sz="3600" b="1" dirty="0" smtClean="0"/>
              <a:t>“husband of one wife”</a:t>
            </a:r>
          </a:p>
          <a:p>
            <a:pPr>
              <a:buNone/>
            </a:pPr>
            <a:r>
              <a:rPr lang="en-US" sz="3600" b="1" dirty="0" smtClean="0"/>
              <a:t>“temperate” and “self-controlled”</a:t>
            </a:r>
          </a:p>
          <a:p>
            <a:pPr>
              <a:buNone/>
            </a:pPr>
            <a:r>
              <a:rPr lang="en-US" sz="3600" b="1" dirty="0" smtClean="0"/>
              <a:t>“respectable”</a:t>
            </a:r>
          </a:p>
          <a:p>
            <a:pPr>
              <a:buNone/>
            </a:pPr>
            <a:r>
              <a:rPr lang="en-US" sz="3600" b="1" dirty="0" smtClean="0"/>
              <a:t>“hospitable”</a:t>
            </a:r>
          </a:p>
          <a:p>
            <a:pPr>
              <a:buNone/>
            </a:pPr>
            <a:r>
              <a:rPr lang="en-US" sz="3600" b="1" dirty="0" smtClean="0"/>
              <a:t>“able to teach”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“not given to drunkenness”</a:t>
            </a:r>
          </a:p>
          <a:p>
            <a:pPr>
              <a:buNone/>
            </a:pPr>
            <a:r>
              <a:rPr lang="en-US" sz="3600" b="1" dirty="0" smtClean="0"/>
              <a:t>“not violent, gentle, not quarrelsome”</a:t>
            </a:r>
          </a:p>
          <a:p>
            <a:pPr>
              <a:buNone/>
            </a:pPr>
            <a:r>
              <a:rPr lang="en-US" sz="3600" b="1" dirty="0" smtClean="0"/>
              <a:t>“not a recent convert”</a:t>
            </a:r>
          </a:p>
          <a:p>
            <a:pPr>
              <a:buNone/>
            </a:pPr>
            <a:r>
              <a:rPr lang="en-US" sz="3600" b="1" dirty="0" smtClean="0"/>
              <a:t>“of good reputation with outsiders”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1 Tim. 3:8-13</a:t>
            </a:r>
          </a:p>
          <a:p>
            <a:pPr>
              <a:buNone/>
            </a:pPr>
            <a:r>
              <a:rPr lang="en-US" sz="3600" b="1" dirty="0" smtClean="0"/>
              <a:t>What does word “deacon” mean?</a:t>
            </a:r>
          </a:p>
          <a:p>
            <a:pPr>
              <a:buNone/>
            </a:pPr>
            <a:r>
              <a:rPr lang="en-US" sz="3600" b="1" dirty="0" smtClean="0"/>
              <a:t>Servant</a:t>
            </a:r>
          </a:p>
          <a:p>
            <a:pPr>
              <a:buNone/>
            </a:pPr>
            <a:r>
              <a:rPr lang="en-US" sz="3600" b="1" dirty="0" smtClean="0"/>
              <a:t>Special duties to deacons?</a:t>
            </a:r>
          </a:p>
          <a:p>
            <a:pPr>
              <a:buNone/>
            </a:pPr>
            <a:r>
              <a:rPr lang="en-US" sz="3600" b="1" dirty="0" smtClean="0"/>
              <a:t>None mentioned</a:t>
            </a:r>
          </a:p>
          <a:p>
            <a:pPr>
              <a:buNone/>
            </a:pPr>
            <a:r>
              <a:rPr lang="en-US" sz="3600" b="1" dirty="0" smtClean="0"/>
              <a:t>What should “deacons” do?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Are all Christians deacons?</a:t>
            </a:r>
          </a:p>
          <a:p>
            <a:pPr>
              <a:buNone/>
            </a:pPr>
            <a:r>
              <a:rPr lang="en-US" sz="3600" b="1" dirty="0" smtClean="0"/>
              <a:t>Yes-No</a:t>
            </a:r>
          </a:p>
          <a:p>
            <a:pPr>
              <a:buNone/>
            </a:pPr>
            <a:r>
              <a:rPr lang="en-US" sz="3600" b="1" dirty="0" smtClean="0"/>
              <a:t>Rom. 16:1—In what sense was Phoebe a deacon?</a:t>
            </a:r>
          </a:p>
          <a:p>
            <a:pPr>
              <a:buNone/>
            </a:pPr>
            <a:r>
              <a:rPr lang="en-US" sz="3600" b="1" dirty="0" smtClean="0"/>
              <a:t>What is my responsibility to the elders of the church?</a:t>
            </a:r>
          </a:p>
          <a:p>
            <a:pPr>
              <a:buNone/>
            </a:pPr>
            <a:r>
              <a:rPr lang="en-US" sz="3600" b="1" dirty="0" smtClean="0"/>
              <a:t>	Heb. 13:17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An example of someone submitting to the elders?</a:t>
            </a:r>
          </a:p>
          <a:p>
            <a:pPr>
              <a:buNone/>
            </a:pPr>
            <a:r>
              <a:rPr lang="en-US" sz="3600" b="1" dirty="0" smtClean="0"/>
              <a:t>How can I help my elders be more effective?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Christ:  The Chief Shepherd </a:t>
            </a:r>
            <a:br>
              <a:rPr lang="en-US" dirty="0" smtClean="0"/>
            </a:br>
            <a:r>
              <a:rPr lang="en-US" dirty="0" smtClean="0"/>
              <a:t>		of His Church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244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Lesson 9</vt:lpstr>
      <vt:lpstr>Christ:  The Chief Shepherd    of His Church</vt:lpstr>
      <vt:lpstr>Christ:  The Chief Shepherd    of His Church</vt:lpstr>
      <vt:lpstr>Christ:  The Chief Shepherd    of His Church</vt:lpstr>
      <vt:lpstr>Christ:  The Chief Shepherd    of His Church</vt:lpstr>
      <vt:lpstr>Christ:  The Chief Shepherd    of His Church</vt:lpstr>
      <vt:lpstr>Christ:  The Chief Shepherd    of His Church</vt:lpstr>
      <vt:lpstr>Christ:  The Chief Shepherd    of His Church</vt:lpstr>
      <vt:lpstr>Christ:  The Chief Shepherd    of His Church</vt:lpstr>
    </vt:vector>
  </TitlesOfParts>
  <Company>Oklahoma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</dc:title>
  <dc:creator>stafford.north</dc:creator>
  <cp:lastModifiedBy>Windows User</cp:lastModifiedBy>
  <cp:revision>4</cp:revision>
  <dcterms:created xsi:type="dcterms:W3CDTF">2010-08-07T17:11:29Z</dcterms:created>
  <dcterms:modified xsi:type="dcterms:W3CDTF">2011-02-11T22:17:39Z</dcterms:modified>
</cp:coreProperties>
</file>